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303" r:id="rId2"/>
    <p:sldId id="304" r:id="rId3"/>
    <p:sldId id="305" r:id="rId4"/>
    <p:sldId id="306" r:id="rId5"/>
  </p:sldIdLst>
  <p:sldSz cx="9144000" cy="6858000" type="screen4x3"/>
  <p:notesSz cx="6858000" cy="9144000"/>
  <p:defaultTextStyle>
    <a:defPPr>
      <a:defRPr lang="de-D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Gothic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A26"/>
    <a:srgbClr val="ED1C24"/>
    <a:srgbClr val="3A3A3C"/>
    <a:srgbClr val="1C5B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647" autoAdjust="0"/>
  </p:normalViewPr>
  <p:slideViewPr>
    <p:cSldViewPr snapToObjects="1">
      <p:cViewPr varScale="1">
        <p:scale>
          <a:sx n="118" d="100"/>
          <a:sy n="118" d="100"/>
        </p:scale>
        <p:origin x="140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849E2E6E-804F-45A9-BEBF-027F0E0929EB}" type="datetimeFigureOut">
              <a:rPr lang="de-DE"/>
              <a:pPr>
                <a:defRPr/>
              </a:pPr>
              <a:t>24.07.2020</a:t>
            </a:fld>
            <a:endParaRPr lang="de-DE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de-DE" noProof="0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1EF108B-A5D5-4A3C-BC17-A3A87933C03E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990586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169041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-36513" y="3429000"/>
            <a:ext cx="107951" cy="3429000"/>
          </a:xfrm>
          <a:prstGeom prst="rect">
            <a:avLst/>
          </a:prstGeom>
          <a:solidFill>
            <a:srgbClr val="ED1A26"/>
          </a:solidFill>
          <a:ln>
            <a:solidFill>
              <a:srgbClr val="ED1C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5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2763597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-36513" y="3429000"/>
            <a:ext cx="107951" cy="3429000"/>
          </a:xfrm>
          <a:prstGeom prst="rect">
            <a:avLst/>
          </a:prstGeom>
          <a:solidFill>
            <a:srgbClr val="ED1A26"/>
          </a:solidFill>
          <a:ln>
            <a:solidFill>
              <a:srgbClr val="ED1A2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de-AT"/>
          </a:p>
        </p:txBody>
      </p:sp>
      <p:pic>
        <p:nvPicPr>
          <p:cNvPr id="3" name="Grafik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7264" y="333375"/>
            <a:ext cx="1441450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8482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image" Target="../media/image9.jpg"/><Relationship Id="rId18" Type="http://schemas.openxmlformats.org/officeDocument/2006/relationships/image" Target="../media/image14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7.jpg"/><Relationship Id="rId7" Type="http://schemas.openxmlformats.org/officeDocument/2006/relationships/image" Target="../media/image3.jpeg"/><Relationship Id="rId12" Type="http://schemas.openxmlformats.org/officeDocument/2006/relationships/image" Target="../media/image8.jpeg"/><Relationship Id="rId17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2.jpeg"/><Relationship Id="rId20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11" Type="http://schemas.openxmlformats.org/officeDocument/2006/relationships/image" Target="../media/image7.jpeg"/><Relationship Id="rId5" Type="http://schemas.openxmlformats.org/officeDocument/2006/relationships/image" Target="../media/image1.emf"/><Relationship Id="rId15" Type="http://schemas.openxmlformats.org/officeDocument/2006/relationships/image" Target="../media/image11.jpeg"/><Relationship Id="rId10" Type="http://schemas.openxmlformats.org/officeDocument/2006/relationships/image" Target="../media/image6.jpeg"/><Relationship Id="rId19" Type="http://schemas.openxmlformats.org/officeDocument/2006/relationships/image" Target="../media/image15.jpeg"/><Relationship Id="rId4" Type="http://schemas.openxmlformats.org/officeDocument/2006/relationships/theme" Target="../theme/theme1.xml"/><Relationship Id="rId9" Type="http://schemas.openxmlformats.org/officeDocument/2006/relationships/image" Target="../media/image5.jpeg"/><Relationship Id="rId14" Type="http://schemas.openxmlformats.org/officeDocument/2006/relationships/image" Target="../media/image10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platzhalter 2"/>
          <p:cNvSpPr>
            <a:spLocks noGrp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Mastertextformat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</a:p>
        </p:txBody>
      </p:sp>
      <p:grpSp>
        <p:nvGrpSpPr>
          <p:cNvPr id="5" name="Gruppieren 4"/>
          <p:cNvGrpSpPr/>
          <p:nvPr userDrawn="1"/>
        </p:nvGrpSpPr>
        <p:grpSpPr>
          <a:xfrm>
            <a:off x="107032" y="6496499"/>
            <a:ext cx="1944688" cy="460893"/>
            <a:chOff x="107032" y="6496499"/>
            <a:chExt cx="1944688" cy="460893"/>
          </a:xfrm>
        </p:grpSpPr>
        <p:sp>
          <p:nvSpPr>
            <p:cNvPr id="1030" name="Textfeld 8"/>
            <p:cNvSpPr txBox="1">
              <a:spLocks noChangeArrowheads="1"/>
            </p:cNvSpPr>
            <p:nvPr userDrawn="1"/>
          </p:nvSpPr>
          <p:spPr bwMode="auto">
            <a:xfrm>
              <a:off x="107032" y="6680393"/>
              <a:ext cx="1944688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entury Gothic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de-DE" altLang="de-DE" sz="600" dirty="0">
                  <a:latin typeface="Calibri" pitchFamily="34" charset="0"/>
                </a:rPr>
                <a:t>Erstellt: STH, 24.07.2020 – Version 1/2020</a:t>
              </a:r>
              <a:endParaRPr lang="de-AT" altLang="de-DE" sz="600" dirty="0">
                <a:latin typeface="Calibri" pitchFamily="34" charset="0"/>
              </a:endParaRPr>
            </a:p>
            <a:p>
              <a:pPr eaLnBrk="1" hangingPunct="1">
                <a:defRPr/>
              </a:pPr>
              <a:endParaRPr lang="de-AT" altLang="de-DE" sz="600" dirty="0">
                <a:latin typeface="Calibri" pitchFamily="34" charset="0"/>
              </a:endParaRPr>
            </a:p>
          </p:txBody>
        </p:sp>
        <p:pic>
          <p:nvPicPr>
            <p:cNvPr id="3" name="Grafik 2"/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56128" y="6496499"/>
              <a:ext cx="1394290" cy="231814"/>
            </a:xfrm>
            <a:prstGeom prst="rect">
              <a:avLst/>
            </a:prstGeom>
          </p:spPr>
        </p:pic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79A79C83-CE25-4D6F-8A4F-53E149B97AE2}"/>
              </a:ext>
            </a:extLst>
          </p:cNvPr>
          <p:cNvGrpSpPr/>
          <p:nvPr userDrawn="1"/>
        </p:nvGrpSpPr>
        <p:grpSpPr>
          <a:xfrm>
            <a:off x="1814458" y="1711605"/>
            <a:ext cx="7180994" cy="5018791"/>
            <a:chOff x="1835696" y="1670593"/>
            <a:chExt cx="7180994" cy="5018791"/>
          </a:xfrm>
        </p:grpSpPr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2AF0B394-423F-4D22-B6EC-E8F2173EF5D9}"/>
                </a:ext>
              </a:extLst>
            </p:cNvPr>
            <p:cNvGrpSpPr/>
            <p:nvPr userDrawn="1"/>
          </p:nvGrpSpPr>
          <p:grpSpPr>
            <a:xfrm rot="16200000">
              <a:off x="6518835" y="3962528"/>
              <a:ext cx="4789790" cy="205920"/>
              <a:chOff x="2561174" y="6197075"/>
              <a:chExt cx="4789790" cy="205920"/>
            </a:xfrm>
          </p:grpSpPr>
          <p:pic>
            <p:nvPicPr>
              <p:cNvPr id="40" name="Grafik 39">
                <a:extLst>
                  <a:ext uri="{FF2B5EF4-FFF2-40B4-BE49-F238E27FC236}">
                    <a16:creationId xmlns:a16="http://schemas.microsoft.com/office/drawing/2014/main" id="{45D8017F-D27A-4623-B74B-7BC61B95F325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360732" y="6197075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41" name="Grafik 40">
                <a:extLst>
                  <a:ext uri="{FF2B5EF4-FFF2-40B4-BE49-F238E27FC236}">
                    <a16:creationId xmlns:a16="http://schemas.microsoft.com/office/drawing/2014/main" id="{BEF8E97C-C547-4DF0-A610-318B7E33E8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959848" y="6197075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42" name="Grafik 41">
                <a:extLst>
                  <a:ext uri="{FF2B5EF4-FFF2-40B4-BE49-F238E27FC236}">
                    <a16:creationId xmlns:a16="http://schemas.microsoft.com/office/drawing/2014/main" id="{64B247A7-8CFC-4E5F-9BD7-2A2ADB3B3DE8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160290" y="6197075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43" name="Grafik 42">
                <a:extLst>
                  <a:ext uri="{FF2B5EF4-FFF2-40B4-BE49-F238E27FC236}">
                    <a16:creationId xmlns:a16="http://schemas.microsoft.com/office/drawing/2014/main" id="{0CD49509-B669-43D5-9F1D-148462A1B781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558964" y="6197075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44" name="Grafik 43">
                <a:extLst>
                  <a:ext uri="{FF2B5EF4-FFF2-40B4-BE49-F238E27FC236}">
                    <a16:creationId xmlns:a16="http://schemas.microsoft.com/office/drawing/2014/main" id="{334D241C-46CF-4716-92D4-D148B03550A4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759406" y="6197075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45" name="Grafik 44">
                <a:extLst>
                  <a:ext uri="{FF2B5EF4-FFF2-40B4-BE49-F238E27FC236}">
                    <a16:creationId xmlns:a16="http://schemas.microsoft.com/office/drawing/2014/main" id="{0BF7D7E9-2A32-4108-B300-858B44FDD436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561174" y="6197075"/>
                <a:ext cx="792000" cy="205920"/>
              </a:xfrm>
              <a:prstGeom prst="rect">
                <a:avLst/>
              </a:prstGeom>
            </p:spPr>
          </p:pic>
        </p:grpSp>
        <p:grpSp>
          <p:nvGrpSpPr>
            <p:cNvPr id="30" name="Gruppieren 29">
              <a:extLst>
                <a:ext uri="{FF2B5EF4-FFF2-40B4-BE49-F238E27FC236}">
                  <a16:creationId xmlns:a16="http://schemas.microsoft.com/office/drawing/2014/main" id="{75AA35A7-48EF-4E1E-BDBA-B324A7D74099}"/>
                </a:ext>
              </a:extLst>
            </p:cNvPr>
            <p:cNvGrpSpPr/>
            <p:nvPr userDrawn="1"/>
          </p:nvGrpSpPr>
          <p:grpSpPr>
            <a:xfrm>
              <a:off x="1835696" y="6482871"/>
              <a:ext cx="7180994" cy="206513"/>
              <a:chOff x="1835696" y="6482871"/>
              <a:chExt cx="7180994" cy="206513"/>
            </a:xfrm>
          </p:grpSpPr>
          <p:pic>
            <p:nvPicPr>
              <p:cNvPr id="31" name="Grafik 30">
                <a:extLst>
                  <a:ext uri="{FF2B5EF4-FFF2-40B4-BE49-F238E27FC236}">
                    <a16:creationId xmlns:a16="http://schemas.microsoft.com/office/drawing/2014/main" id="{FE6331C8-9223-4F5F-AB68-3D9D24CDC72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3"/>
              <a:srcRect/>
              <a:stretch/>
            </p:blipFill>
            <p:spPr>
              <a:xfrm>
                <a:off x="5826016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2" name="Grafik 31">
                <a:extLst>
                  <a:ext uri="{FF2B5EF4-FFF2-40B4-BE49-F238E27FC236}">
                    <a16:creationId xmlns:a16="http://schemas.microsoft.com/office/drawing/2014/main" id="{8CEB3D9E-E5DC-446A-9178-CC8A716744E7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625574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3" name="Grafik 32">
                <a:extLst>
                  <a:ext uri="{FF2B5EF4-FFF2-40B4-BE49-F238E27FC236}">
                    <a16:creationId xmlns:a16="http://schemas.microsoft.com/office/drawing/2014/main" id="{268574A4-B628-403B-A1C6-E777C47268F9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425132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4" name="Grafik 33">
                <a:extLst>
                  <a:ext uri="{FF2B5EF4-FFF2-40B4-BE49-F238E27FC236}">
                    <a16:creationId xmlns:a16="http://schemas.microsoft.com/office/drawing/2014/main" id="{890C2BB5-1CD5-4CF1-B060-D65BFF14A99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234370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5" name="Grafik 34">
                <a:extLst>
                  <a:ext uri="{FF2B5EF4-FFF2-40B4-BE49-F238E27FC236}">
                    <a16:creationId xmlns:a16="http://schemas.microsoft.com/office/drawing/2014/main" id="{1430BADE-2608-46C7-947F-07E6FE4CF7DD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434812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6" name="Grafik 35">
                <a:extLst>
                  <a:ext uri="{FF2B5EF4-FFF2-40B4-BE49-F238E27FC236}">
                    <a16:creationId xmlns:a16="http://schemas.microsoft.com/office/drawing/2014/main" id="{4E471F24-1AED-4A05-BBB8-809F3CC39A8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35254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7" name="Grafik 36">
                <a:extLst>
                  <a:ext uri="{FF2B5EF4-FFF2-40B4-BE49-F238E27FC236}">
                    <a16:creationId xmlns:a16="http://schemas.microsoft.com/office/drawing/2014/main" id="{FE530AC2-8A91-4218-A8CB-95C47DF5700F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835696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8" name="Grafik 37">
                <a:extLst>
                  <a:ext uri="{FF2B5EF4-FFF2-40B4-BE49-F238E27FC236}">
                    <a16:creationId xmlns:a16="http://schemas.microsoft.com/office/drawing/2014/main" id="{C5A6FBFB-A0D4-455E-9992-C8B9342BEC6C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224690" y="6482871"/>
                <a:ext cx="792000" cy="205920"/>
              </a:xfrm>
              <a:prstGeom prst="rect">
                <a:avLst/>
              </a:prstGeom>
            </p:spPr>
          </p:pic>
          <p:pic>
            <p:nvPicPr>
              <p:cNvPr id="39" name="Grafik 38">
                <a:extLst>
                  <a:ext uri="{FF2B5EF4-FFF2-40B4-BE49-F238E27FC236}">
                    <a16:creationId xmlns:a16="http://schemas.microsoft.com/office/drawing/2014/main" id="{510A3A20-B953-45AC-BD64-ACF4D9DD076E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21"/>
              <a:stretch>
                <a:fillRect/>
              </a:stretch>
            </p:blipFill>
            <p:spPr>
              <a:xfrm>
                <a:off x="5026260" y="6482871"/>
                <a:ext cx="792198" cy="206513"/>
              </a:xfrm>
              <a:prstGeom prst="rect">
                <a:avLst/>
              </a:prstGeom>
            </p:spPr>
          </p:pic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Gothic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SzPct val="100000"/>
        <a:buFont typeface="Wingdings" pitchFamily="2" charset="2"/>
        <a:buChar char="§"/>
        <a:defRPr sz="32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–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C24"/>
        </a:buClr>
        <a:buFont typeface="Arial" charset="0"/>
        <a:buChar char="–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ED1A26"/>
        </a:buClr>
        <a:buFont typeface="Arial" charset="0"/>
        <a:buChar char="»"/>
        <a:defRPr sz="16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Inhaltsplatzhalter 1"/>
          <p:cNvSpPr txBox="1">
            <a:spLocks/>
          </p:cNvSpPr>
          <p:nvPr/>
        </p:nvSpPr>
        <p:spPr bwMode="auto">
          <a:xfrm>
            <a:off x="395288" y="5876927"/>
            <a:ext cx="8425184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ED1C24"/>
              </a:buClr>
              <a:buSzPct val="100000"/>
              <a:buFont typeface="Wingdings" pitchFamily="2" charset="2"/>
              <a:buChar char="§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buClrTx/>
              <a:buFont typeface="Wingdings" pitchFamily="2" charset="2"/>
              <a:buNone/>
            </a:pPr>
            <a:r>
              <a:rPr lang="de-DE" altLang="de-DE" sz="2800" b="1" dirty="0">
                <a:ea typeface="Calibri" pitchFamily="34" charset="0"/>
                <a:cs typeface="Calibri" pitchFamily="34" charset="0"/>
              </a:rPr>
              <a:t>Jahreshauptversammlung 2020</a:t>
            </a:r>
          </a:p>
          <a:p>
            <a:pPr eaLnBrk="1" hangingPunct="1">
              <a:buClrTx/>
              <a:buFont typeface="Wingdings" pitchFamily="2" charset="2"/>
              <a:buNone/>
            </a:pPr>
            <a:r>
              <a:rPr lang="de-DE" altLang="de-DE" sz="1400" dirty="0">
                <a:ea typeface="Calibri" pitchFamily="34" charset="0"/>
                <a:cs typeface="Calibri" pitchFamily="34" charset="0"/>
              </a:rPr>
              <a:t>Datum</a:t>
            </a:r>
          </a:p>
        </p:txBody>
      </p:sp>
      <p:sp>
        <p:nvSpPr>
          <p:cNvPr id="3" name="Textfeld 2"/>
          <p:cNvSpPr txBox="1">
            <a:spLocks noChangeArrowheads="1"/>
          </p:cNvSpPr>
          <p:nvPr/>
        </p:nvSpPr>
        <p:spPr bwMode="auto">
          <a:xfrm>
            <a:off x="1187450" y="2420938"/>
            <a:ext cx="6840538" cy="1661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ED1C24"/>
              </a:buClr>
              <a:buSzPct val="100000"/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ED1C24"/>
              </a:buClr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ED1A26"/>
              </a:buClr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800" b="1" u="sng" dirty="0">
                <a:solidFill>
                  <a:schemeClr val="bg1"/>
                </a:solidFill>
              </a:rPr>
              <a:t>Leistungsbericht: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2800" b="1" dirty="0">
                <a:solidFill>
                  <a:schemeClr val="bg1"/>
                </a:solidFill>
              </a:rPr>
              <a:t>Sektion ??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de-AT" altLang="de-DE" sz="2800" dirty="0">
              <a:solidFill>
                <a:schemeClr val="bg1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de-AT" altLang="de-DE" sz="1800" dirty="0">
                <a:solidFill>
                  <a:schemeClr val="bg1"/>
                </a:solidFill>
              </a:rPr>
              <a:t>Sektionsleiter: ??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de-AT" altLang="de-DE"/>
          </a:p>
        </p:txBody>
      </p:sp>
      <p:sp>
        <p:nvSpPr>
          <p:cNvPr id="3" name="Textfeld 2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Inhaltsplatzhalt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de-AT" altLang="de-DE"/>
              <a:t>Dsfsdf</a:t>
            </a:r>
          </a:p>
          <a:p>
            <a:pPr lvl="1" eaLnBrk="1" hangingPunct="1"/>
            <a:r>
              <a:rPr lang="de-AT" altLang="de-DE"/>
              <a:t>Sdfsf</a:t>
            </a:r>
          </a:p>
          <a:p>
            <a:pPr lvl="2" eaLnBrk="1" hangingPunct="1"/>
            <a:r>
              <a:rPr lang="de-AT" altLang="de-DE"/>
              <a:t>Fdsgdfg</a:t>
            </a:r>
          </a:p>
          <a:p>
            <a:pPr lvl="3" eaLnBrk="1" hangingPunct="1"/>
            <a:r>
              <a:rPr lang="de-AT" altLang="de-DE"/>
              <a:t>Dfgdfg</a:t>
            </a:r>
          </a:p>
          <a:p>
            <a:pPr lvl="4" eaLnBrk="1" hangingPunct="1"/>
            <a:r>
              <a:rPr lang="de-AT" altLang="de-DE"/>
              <a:t>sdefsdf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457200" y="375047"/>
            <a:ext cx="591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2400" b="1" dirty="0">
                <a:solidFill>
                  <a:schemeClr val="bg1"/>
                </a:solidFill>
                <a:latin typeface="day"/>
              </a:rPr>
              <a:t>Überschrift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</Words>
  <Application>Microsoft Office PowerPoint</Application>
  <PresentationFormat>Bildschirmpräsentation (4:3)</PresentationFormat>
  <Paragraphs>14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10" baseType="lpstr">
      <vt:lpstr>Arial</vt:lpstr>
      <vt:lpstr>Calibri</vt:lpstr>
      <vt:lpstr>Century Gothic</vt:lpstr>
      <vt:lpstr>day</vt:lpstr>
      <vt:lpstr>Wingdings</vt:lpstr>
      <vt:lpstr>Office-Design</vt:lpstr>
      <vt:lpstr>PowerPoint-Präsentation</vt:lpstr>
      <vt:lpstr>PowerPoint-Präsentation</vt:lpstr>
      <vt:lpstr>PowerPoint-Präsentation</vt:lpstr>
      <vt:lpstr>PowerPoint-Präsentation</vt:lpstr>
    </vt:vector>
  </TitlesOfParts>
  <Company>kreisrund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Windhagauer &amp; Frauscher</dc:creator>
  <cp:lastModifiedBy>Stempfer Herbert</cp:lastModifiedBy>
  <cp:revision>98</cp:revision>
  <dcterms:created xsi:type="dcterms:W3CDTF">2011-04-13T10:57:03Z</dcterms:created>
  <dcterms:modified xsi:type="dcterms:W3CDTF">2020-07-24T08:18:56Z</dcterms:modified>
</cp:coreProperties>
</file>