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03" r:id="rId2"/>
    <p:sldId id="304" r:id="rId3"/>
    <p:sldId id="305" r:id="rId4"/>
    <p:sldId id="306" r:id="rId5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A26"/>
    <a:srgbClr val="ED1C24"/>
    <a:srgbClr val="3A3A3C"/>
    <a:srgbClr val="1C5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7" autoAdjust="0"/>
  </p:normalViewPr>
  <p:slideViewPr>
    <p:cSldViewPr snapToObjects="1">
      <p:cViewPr varScale="1">
        <p:scale>
          <a:sx n="121" d="100"/>
          <a:sy n="121" d="100"/>
        </p:scale>
        <p:origin x="132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9E2E6E-804F-45A9-BEBF-027F0E0929EB}" type="datetimeFigureOut">
              <a:rPr lang="de-DE"/>
              <a:pPr>
                <a:defRPr/>
              </a:pPr>
              <a:t>07.11.2025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EF108B-A5D5-4A3C-BC17-A3A87933C0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905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4" y="333375"/>
            <a:ext cx="1441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6904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-36513" y="3429000"/>
            <a:ext cx="107951" cy="3429000"/>
          </a:xfrm>
          <a:prstGeom prst="rect">
            <a:avLst/>
          </a:prstGeom>
          <a:solidFill>
            <a:srgbClr val="ED1A26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4" y="333375"/>
            <a:ext cx="1441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359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-36513" y="3429000"/>
            <a:ext cx="107951" cy="3429000"/>
          </a:xfrm>
          <a:prstGeom prst="rect">
            <a:avLst/>
          </a:prstGeom>
          <a:solidFill>
            <a:srgbClr val="ED1A26"/>
          </a:solidFill>
          <a:ln>
            <a:solidFill>
              <a:srgbClr val="ED1A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3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4" y="333375"/>
            <a:ext cx="1441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8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12" Type="http://schemas.openxmlformats.org/officeDocument/2006/relationships/image" Target="../media/image8.jpg"/><Relationship Id="rId1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1.emf"/><Relationship Id="rId15" Type="http://schemas.openxmlformats.org/officeDocument/2006/relationships/image" Target="../media/image11.jpg"/><Relationship Id="rId10" Type="http://schemas.openxmlformats.org/officeDocument/2006/relationships/image" Target="../media/image6.jpeg"/><Relationship Id="rId4" Type="http://schemas.openxmlformats.org/officeDocument/2006/relationships/theme" Target="../theme/theme1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107032" y="6496499"/>
            <a:ext cx="1944688" cy="460893"/>
            <a:chOff x="107032" y="6496499"/>
            <a:chExt cx="1944688" cy="460893"/>
          </a:xfrm>
        </p:grpSpPr>
        <p:sp>
          <p:nvSpPr>
            <p:cNvPr id="1030" name="Textfeld 8"/>
            <p:cNvSpPr txBox="1">
              <a:spLocks noChangeArrowheads="1"/>
            </p:cNvSpPr>
            <p:nvPr userDrawn="1"/>
          </p:nvSpPr>
          <p:spPr bwMode="auto">
            <a:xfrm>
              <a:off x="107032" y="6680393"/>
              <a:ext cx="19446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600" dirty="0">
                  <a:latin typeface="Calibri" pitchFamily="34" charset="0"/>
                </a:rPr>
                <a:t>Erstellt: 7.11.2025</a:t>
              </a:r>
              <a:endParaRPr lang="de-AT" altLang="de-DE" sz="600" dirty="0">
                <a:latin typeface="Calibri" pitchFamily="34" charset="0"/>
              </a:endParaRPr>
            </a:p>
            <a:p>
              <a:pPr eaLnBrk="1" hangingPunct="1">
                <a:defRPr/>
              </a:pPr>
              <a:endParaRPr lang="de-AT" altLang="de-DE" sz="600" dirty="0">
                <a:latin typeface="Calibri" pitchFamily="34" charset="0"/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56128" y="6496499"/>
              <a:ext cx="1394290" cy="231814"/>
            </a:xfrm>
            <a:prstGeom prst="rect">
              <a:avLst/>
            </a:prstGeom>
          </p:spPr>
        </p:pic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9DA5651-B782-A501-0ADC-72D385E528CF}"/>
              </a:ext>
            </a:extLst>
          </p:cNvPr>
          <p:cNvGrpSpPr/>
          <p:nvPr userDrawn="1"/>
        </p:nvGrpSpPr>
        <p:grpSpPr>
          <a:xfrm>
            <a:off x="2735003" y="2093357"/>
            <a:ext cx="6281695" cy="4677432"/>
            <a:chOff x="2735003" y="2093357"/>
            <a:chExt cx="6281695" cy="4677432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E3C1A722-63EB-4AAF-E827-6510F124A684}"/>
                </a:ext>
              </a:extLst>
            </p:cNvPr>
            <p:cNvGrpSpPr/>
            <p:nvPr userDrawn="1"/>
          </p:nvGrpSpPr>
          <p:grpSpPr>
            <a:xfrm>
              <a:off x="8810771" y="2093357"/>
              <a:ext cx="205927" cy="4033981"/>
              <a:chOff x="8810771" y="2093357"/>
              <a:chExt cx="205927" cy="4033981"/>
            </a:xfrm>
          </p:grpSpPr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E8BC980E-6666-AA3E-8E68-3845EC33E7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8517738" y="3274773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5294CFD8-FA36-3F06-F1A4-0598B520386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8517731" y="4119006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4DDDFF77-8A8B-CBD9-1E4A-0BD962A4E1E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8517731" y="5628378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ABF8F612-151C-3600-A0D5-7F3DDD66137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8517731" y="2386397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C974AB26-4E5C-8110-4C2A-BA8E0D6899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8517738" y="4861435"/>
                <a:ext cx="792000" cy="205920"/>
              </a:xfrm>
              <a:prstGeom prst="rect">
                <a:avLst/>
              </a:prstGeom>
            </p:spPr>
          </p:pic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9377F32F-4C1A-F41E-8601-F09AF432F4EF}"/>
                </a:ext>
              </a:extLst>
            </p:cNvPr>
            <p:cNvGrpSpPr/>
            <p:nvPr userDrawn="1"/>
          </p:nvGrpSpPr>
          <p:grpSpPr>
            <a:xfrm>
              <a:off x="2735003" y="6381328"/>
              <a:ext cx="6261591" cy="389461"/>
              <a:chOff x="2735003" y="6246834"/>
              <a:chExt cx="6261591" cy="389461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994F0192-2BFA-BBAE-0A4D-C0F57AB744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/>
              <a:srcRect/>
              <a:stretch/>
            </p:blipFill>
            <p:spPr>
              <a:xfrm>
                <a:off x="6480798" y="6409423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3B550F3F-7185-4CD0-2215-82B15F6210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80312" y="6403535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88088DCC-896B-EC9B-7753-9A180E3F7F5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1572" y="6406486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AC6D959F-CB01-6D10-7617-C16FC0BA4B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5581086" y="6409423"/>
                <a:ext cx="792198" cy="206513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CEF2E74E-7E35-E030-917D-21B7F9B6F0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/>
              <a:stretch>
                <a:fillRect/>
              </a:stretch>
            </p:blipFill>
            <p:spPr>
              <a:xfrm>
                <a:off x="8279826" y="6246834"/>
                <a:ext cx="716768" cy="365572"/>
              </a:xfrm>
              <a:prstGeom prst="rect">
                <a:avLst/>
              </a:prstGeom>
            </p:spPr>
          </p:pic>
          <p:pic>
            <p:nvPicPr>
              <p:cNvPr id="13" name="Grafik 12" descr="Ein Bild, das Text, Schrift, Logo, Grafiken enthält.&#10;&#10;KI-generierte Inhalte können fehlerhaft sein.">
                <a:extLst>
                  <a:ext uri="{FF2B5EF4-FFF2-40B4-BE49-F238E27FC236}">
                    <a16:creationId xmlns:a16="http://schemas.microsoft.com/office/drawing/2014/main" id="{D220C545-6FF4-F46D-0151-2E52894A09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/>
              <a:stretch>
                <a:fillRect/>
              </a:stretch>
            </p:blipFill>
            <p:spPr>
              <a:xfrm>
                <a:off x="3751498" y="6343991"/>
                <a:ext cx="820502" cy="292304"/>
              </a:xfrm>
              <a:prstGeom prst="rect">
                <a:avLst/>
              </a:prstGeom>
            </p:spPr>
          </p:pic>
          <p:pic>
            <p:nvPicPr>
              <p:cNvPr id="14" name="Grafik 13" descr="Ein Bild, das Schrift, Text, Logo, Grafiken enthält.&#10;&#10;KI-generierte Inhalte können fehlerhaft sein.">
                <a:extLst>
                  <a:ext uri="{FF2B5EF4-FFF2-40B4-BE49-F238E27FC236}">
                    <a16:creationId xmlns:a16="http://schemas.microsoft.com/office/drawing/2014/main" id="{AAA41FC8-3A8A-66B8-C77F-5A2DA55457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2735003" y="6351098"/>
                <a:ext cx="901343" cy="238406"/>
              </a:xfrm>
              <a:prstGeom prst="rect">
                <a:avLst/>
              </a:prstGeom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SzPct val="100000"/>
        <a:buFont typeface="Wingdings" pitchFamily="2" charset="2"/>
        <a:buChar char="§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A26"/>
        </a:buClr>
        <a:buFont typeface="Arial" charset="0"/>
        <a:buChar char="»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Inhaltsplatzhalter 1"/>
          <p:cNvSpPr txBox="1">
            <a:spLocks/>
          </p:cNvSpPr>
          <p:nvPr/>
        </p:nvSpPr>
        <p:spPr bwMode="auto">
          <a:xfrm>
            <a:off x="395288" y="5876927"/>
            <a:ext cx="842518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A26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None/>
            </a:pPr>
            <a:r>
              <a:rPr lang="de-DE" altLang="de-DE" sz="2800" b="1" dirty="0">
                <a:ea typeface="Calibri" pitchFamily="34" charset="0"/>
                <a:cs typeface="Calibri" pitchFamily="34" charset="0"/>
              </a:rPr>
              <a:t>Jahreshauptversammlung 2026</a:t>
            </a:r>
          </a:p>
          <a:p>
            <a:pPr eaLnBrk="1" hangingPunct="1">
              <a:buClrTx/>
              <a:buFont typeface="Wingdings" pitchFamily="2" charset="2"/>
              <a:buNone/>
            </a:pPr>
            <a:r>
              <a:rPr lang="de-DE" altLang="de-DE" sz="1400" dirty="0">
                <a:ea typeface="Calibri" pitchFamily="34" charset="0"/>
                <a:cs typeface="Calibri" pitchFamily="34" charset="0"/>
              </a:rPr>
              <a:t>Datum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187450" y="2420938"/>
            <a:ext cx="684053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D1C24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A26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800" b="1" u="sng" dirty="0">
                <a:solidFill>
                  <a:schemeClr val="bg1"/>
                </a:solidFill>
              </a:rPr>
              <a:t>Leistungsbericht: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800" b="1" dirty="0">
                <a:solidFill>
                  <a:schemeClr val="bg1"/>
                </a:solidFill>
              </a:rPr>
              <a:t>Sektion ??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2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800" dirty="0">
                <a:solidFill>
                  <a:schemeClr val="bg1"/>
                </a:solidFill>
              </a:rPr>
              <a:t>Sektionsleiter: ??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200" y="375047"/>
            <a:ext cx="59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bg1"/>
                </a:solidFill>
                <a:latin typeface="day"/>
              </a:rPr>
              <a:t>Überschrift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altLang="de-DE"/>
          </a:p>
        </p:txBody>
      </p:sp>
      <p:sp>
        <p:nvSpPr>
          <p:cNvPr id="3" name="Textfeld 2"/>
          <p:cNvSpPr txBox="1"/>
          <p:nvPr/>
        </p:nvSpPr>
        <p:spPr>
          <a:xfrm>
            <a:off x="457200" y="375047"/>
            <a:ext cx="59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bg1"/>
                </a:solidFill>
                <a:latin typeface="day"/>
              </a:rPr>
              <a:t>Überschrift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Dsfsdf</a:t>
            </a:r>
          </a:p>
          <a:p>
            <a:pPr lvl="1" eaLnBrk="1" hangingPunct="1"/>
            <a:r>
              <a:rPr lang="de-AT" altLang="de-DE"/>
              <a:t>Sdfsf</a:t>
            </a:r>
          </a:p>
          <a:p>
            <a:pPr lvl="2" eaLnBrk="1" hangingPunct="1"/>
            <a:r>
              <a:rPr lang="de-AT" altLang="de-DE"/>
              <a:t>Fdsgdfg</a:t>
            </a:r>
          </a:p>
          <a:p>
            <a:pPr lvl="3" eaLnBrk="1" hangingPunct="1"/>
            <a:r>
              <a:rPr lang="de-AT" altLang="de-DE"/>
              <a:t>Dfgdfg</a:t>
            </a:r>
          </a:p>
          <a:p>
            <a:pPr lvl="4" eaLnBrk="1" hangingPunct="1"/>
            <a:r>
              <a:rPr lang="de-AT" altLang="de-DE"/>
              <a:t>sdefsdf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200" y="375047"/>
            <a:ext cx="59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bg1"/>
                </a:solidFill>
                <a:latin typeface="day"/>
              </a:rPr>
              <a:t>Überschrift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</Words>
  <Application>Microsoft Office PowerPoint</Application>
  <PresentationFormat>Bildschirmpräsentation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day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Company>kreisrund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Windhagauer &amp; Frauscher</dc:creator>
  <cp:lastModifiedBy>Gerold Sattlecker - International Biathlon Union</cp:lastModifiedBy>
  <cp:revision>99</cp:revision>
  <dcterms:created xsi:type="dcterms:W3CDTF">2011-04-13T10:57:03Z</dcterms:created>
  <dcterms:modified xsi:type="dcterms:W3CDTF">2025-11-07T15:36:38Z</dcterms:modified>
</cp:coreProperties>
</file>