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305" r:id="rId4"/>
    <p:sldId id="306" r:id="rId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6"/>
    <a:srgbClr val="ED1C24"/>
    <a:srgbClr val="3A3A3C"/>
    <a:srgbClr val="1C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 snapToObjects="1">
      <p:cViewPr>
        <p:scale>
          <a:sx n="130" d="100"/>
          <a:sy n="130" d="100"/>
        </p:scale>
        <p:origin x="105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E2E6E-804F-45A9-BEBF-027F0E0929EB}" type="datetimeFigureOut">
              <a:rPr lang="de-DE"/>
              <a:pPr>
                <a:defRPr/>
              </a:pPr>
              <a:t>07.11.2025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EF108B-A5D5-4A3C-BC17-A3A87933C0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90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04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35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A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3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12" Type="http://schemas.openxmlformats.org/officeDocument/2006/relationships/image" Target="../media/image8.jpg"/><Relationship Id="rId1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5" Type="http://schemas.openxmlformats.org/officeDocument/2006/relationships/image" Target="../media/image11.jp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07032" y="6496499"/>
            <a:ext cx="1944688" cy="460893"/>
            <a:chOff x="107032" y="6496499"/>
            <a:chExt cx="1944688" cy="460893"/>
          </a:xfrm>
        </p:grpSpPr>
        <p:sp>
          <p:nvSpPr>
            <p:cNvPr id="1030" name="Textfeld 8"/>
            <p:cNvSpPr txBox="1">
              <a:spLocks noChangeArrowheads="1"/>
            </p:cNvSpPr>
            <p:nvPr userDrawn="1"/>
          </p:nvSpPr>
          <p:spPr bwMode="auto">
            <a:xfrm>
              <a:off x="107032" y="6680393"/>
              <a:ext cx="19446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600" dirty="0">
                  <a:latin typeface="Calibri" pitchFamily="34" charset="0"/>
                </a:rPr>
                <a:t>Erstellt: 07.11.2025</a:t>
              </a:r>
              <a:endParaRPr lang="de-AT" altLang="de-DE" sz="600" dirty="0"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de-AT" altLang="de-DE" sz="600" dirty="0">
                <a:latin typeface="Calibri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56128" y="6496499"/>
              <a:ext cx="1394290" cy="231814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52288CD-13F6-7EFA-652E-2AF641277350}"/>
              </a:ext>
            </a:extLst>
          </p:cNvPr>
          <p:cNvGrpSpPr/>
          <p:nvPr userDrawn="1"/>
        </p:nvGrpSpPr>
        <p:grpSpPr>
          <a:xfrm>
            <a:off x="8810771" y="2093357"/>
            <a:ext cx="205927" cy="4033981"/>
            <a:chOff x="8810771" y="2093357"/>
            <a:chExt cx="205927" cy="4033981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64653C5-BDD0-A997-4158-E8ED018F5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517738" y="3274773"/>
              <a:ext cx="792000" cy="20592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DEED89A-E3F7-2BBD-9EA5-327DAF17B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517731" y="4119006"/>
              <a:ext cx="792000" cy="20592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0837E0BF-EC2F-7BEA-A071-5FDA3A039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517731" y="5628378"/>
              <a:ext cx="792000" cy="20592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3C3B950-EDC0-D170-1980-0676E862A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517731" y="2386397"/>
              <a:ext cx="792000" cy="20592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4977C9F-E7DD-D44D-7160-02BB8961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517738" y="4861435"/>
              <a:ext cx="792000" cy="205920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3DB3C01-F0E7-2AE2-C884-EDBFD10BAE01}"/>
              </a:ext>
            </a:extLst>
          </p:cNvPr>
          <p:cNvGrpSpPr/>
          <p:nvPr userDrawn="1"/>
        </p:nvGrpSpPr>
        <p:grpSpPr>
          <a:xfrm>
            <a:off x="2671248" y="6381328"/>
            <a:ext cx="6325346" cy="391862"/>
            <a:chOff x="2671248" y="6246834"/>
            <a:chExt cx="6325346" cy="39186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C4368E7-A803-EC95-0FD4-4833CE4AE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rcRect/>
            <a:stretch/>
          </p:blipFill>
          <p:spPr>
            <a:xfrm>
              <a:off x="6480798" y="6409423"/>
              <a:ext cx="792000" cy="20592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BB37697-DD30-AB13-7B27-A1C04B83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6403535"/>
              <a:ext cx="792000" cy="20592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FB10788-0184-9D08-7B42-E4A775031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1572" y="6406486"/>
              <a:ext cx="792000" cy="20592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2AD7B2-4A7C-8A67-680E-9CB7CE92D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581086" y="6409423"/>
              <a:ext cx="792198" cy="206513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40E1064-AE53-4456-AE9B-38E04E595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8279826" y="6246834"/>
              <a:ext cx="716768" cy="365572"/>
            </a:xfrm>
            <a:prstGeom prst="rect">
              <a:avLst/>
            </a:prstGeom>
          </p:spPr>
        </p:pic>
        <p:pic>
          <p:nvPicPr>
            <p:cNvPr id="31" name="Grafik 30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45DB1E4B-0EF0-E82B-4624-960D5C315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715916" y="6346392"/>
              <a:ext cx="820502" cy="292304"/>
            </a:xfrm>
            <a:prstGeom prst="rect">
              <a:avLst/>
            </a:prstGeom>
          </p:spPr>
        </p:pic>
        <p:pic>
          <p:nvPicPr>
            <p:cNvPr id="32" name="Grafik 31" descr="Ein Bild, das Schrift, Tex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B860C7FF-7E62-48B7-28A4-8F6E855C01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671248" y="6387292"/>
              <a:ext cx="901343" cy="23840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SzPct val="100000"/>
        <a:buFont typeface="Wingdings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A26"/>
        </a:buClr>
        <a:buFont typeface="Arial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20F1B3CE-B774-4E38-95FC-5FDC7B4B76A0}"/>
              </a:ext>
            </a:extLst>
          </p:cNvPr>
          <p:cNvSpPr txBox="1">
            <a:spLocks/>
          </p:cNvSpPr>
          <p:nvPr/>
        </p:nvSpPr>
        <p:spPr bwMode="auto">
          <a:xfrm>
            <a:off x="395288" y="5876927"/>
            <a:ext cx="4691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1400" dirty="0">
                <a:ea typeface="Calibri" pitchFamily="34" charset="0"/>
                <a:cs typeface="Calibri" pitchFamily="34" charset="0"/>
              </a:rPr>
              <a:t>Titelthema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1400" dirty="0">
                <a:ea typeface="Calibri" pitchFamily="34" charset="0"/>
                <a:cs typeface="Calibri" pitchFamily="34" charset="0"/>
              </a:rPr>
              <a:t>Datum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Dsfsdf</a:t>
            </a:r>
          </a:p>
          <a:p>
            <a:pPr lvl="1" eaLnBrk="1" hangingPunct="1"/>
            <a:r>
              <a:rPr lang="de-AT" altLang="de-DE"/>
              <a:t>Sdfsf</a:t>
            </a:r>
          </a:p>
          <a:p>
            <a:pPr lvl="2" eaLnBrk="1" hangingPunct="1"/>
            <a:r>
              <a:rPr lang="de-AT" altLang="de-DE"/>
              <a:t>Fdsgdfg</a:t>
            </a:r>
          </a:p>
          <a:p>
            <a:pPr lvl="3" eaLnBrk="1" hangingPunct="1"/>
            <a:r>
              <a:rPr lang="de-AT" altLang="de-DE"/>
              <a:t>Dfgdfg</a:t>
            </a:r>
          </a:p>
          <a:p>
            <a:pPr lvl="4" eaLnBrk="1" hangingPunct="1"/>
            <a:r>
              <a:rPr lang="de-AT" altLang="de-DE"/>
              <a:t>sdefsdf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Bildschirmpräsentation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day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>kreisrund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Windhagauer &amp; Frauscher</dc:creator>
  <cp:lastModifiedBy>Gerold Sattlecker - International Biathlon Union</cp:lastModifiedBy>
  <cp:revision>101</cp:revision>
  <dcterms:created xsi:type="dcterms:W3CDTF">2011-04-13T10:57:03Z</dcterms:created>
  <dcterms:modified xsi:type="dcterms:W3CDTF">2025-11-07T15:34:08Z</dcterms:modified>
</cp:coreProperties>
</file>